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912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1" autoAdjust="0"/>
    <p:restoredTop sz="94646" autoAdjust="0"/>
  </p:normalViewPr>
  <p:slideViewPr>
    <p:cSldViewPr>
      <p:cViewPr varScale="1">
        <p:scale>
          <a:sx n="110" d="100"/>
          <a:sy n="110" d="100"/>
        </p:scale>
        <p:origin x="-2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0D51-A701-4646-B112-F7AAF291EE43}" type="datetimeFigureOut">
              <a:rPr lang="en-US" smtClean="0"/>
              <a:pPr/>
              <a:t>8/2/13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B75AD7-1410-43C1-95D0-7AD9CC3371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0D51-A701-4646-B112-F7AAF291EE43}" type="datetimeFigureOut">
              <a:rPr lang="en-US" smtClean="0"/>
              <a:pPr/>
              <a:t>8/2/13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5AD7-1410-43C1-95D0-7AD9CC337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4B75AD7-1410-43C1-95D0-7AD9CC3371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0D51-A701-4646-B112-F7AAF291EE43}" type="datetimeFigureOut">
              <a:rPr lang="en-US" smtClean="0"/>
              <a:pPr/>
              <a:t>8/2/13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0D51-A701-4646-B112-F7AAF291EE43}" type="datetimeFigureOut">
              <a:rPr lang="en-US" smtClean="0"/>
              <a:pPr/>
              <a:t>8/2/13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4B75AD7-1410-43C1-95D0-7AD9CC3371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0D51-A701-4646-B112-F7AAF291EE43}" type="datetimeFigureOut">
              <a:rPr lang="en-US" smtClean="0"/>
              <a:pPr/>
              <a:t>8/2/13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B75AD7-1410-43C1-95D0-7AD9CC3371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0D0D51-A701-4646-B112-F7AAF291EE43}" type="datetimeFigureOut">
              <a:rPr lang="en-US" smtClean="0"/>
              <a:pPr/>
              <a:t>8/2/13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5AD7-1410-43C1-95D0-7AD9CC3371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0D51-A701-4646-B112-F7AAF291EE43}" type="datetimeFigureOut">
              <a:rPr lang="en-US" smtClean="0"/>
              <a:pPr/>
              <a:t>8/2/13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4B75AD7-1410-43C1-95D0-7AD9CC3371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0D51-A701-4646-B112-F7AAF291EE43}" type="datetimeFigureOut">
              <a:rPr lang="en-US" smtClean="0"/>
              <a:pPr/>
              <a:t>8/2/13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4B75AD7-1410-43C1-95D0-7AD9CC337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0D51-A701-4646-B112-F7AAF291EE43}" type="datetimeFigureOut">
              <a:rPr lang="en-US" smtClean="0"/>
              <a:pPr/>
              <a:t>8/2/13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B75AD7-1410-43C1-95D0-7AD9CC337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B75AD7-1410-43C1-95D0-7AD9CC3371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0D51-A701-4646-B112-F7AAF291EE43}" type="datetimeFigureOut">
              <a:rPr lang="en-US" smtClean="0"/>
              <a:pPr/>
              <a:t>8/2/13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4B75AD7-1410-43C1-95D0-7AD9CC3371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0D0D51-A701-4646-B112-F7AAF291EE43}" type="datetimeFigureOut">
              <a:rPr lang="en-US" smtClean="0"/>
              <a:pPr/>
              <a:t>8/2/13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0D0D51-A701-4646-B112-F7AAF291EE43}" type="datetimeFigureOut">
              <a:rPr lang="en-US" smtClean="0"/>
              <a:pPr/>
              <a:t>8/2/13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B75AD7-1410-43C1-95D0-7AD9CC3371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MD State Law &amp; HCPSS Policy 1030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905000"/>
            <a:ext cx="7239000" cy="434035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Requires employee or service providers of the Howard County Public School System to report any suspicion of child abuse or neglect to Howard County Department of Social Services</a:t>
            </a:r>
          </a:p>
          <a:p>
            <a:pPr algn="ctr"/>
            <a:r>
              <a:rPr lang="en-US" dirty="0" smtClean="0"/>
              <a:t>Provides immunity from civil liability or criminal penalty for a report made in good faith</a:t>
            </a:r>
          </a:p>
          <a:p>
            <a:pPr algn="ctr"/>
            <a:r>
              <a:rPr lang="en-US" dirty="0" smtClean="0"/>
              <a:t>Failure to report may result in suspension or termination of services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MD State Law &amp; HCPSS Policy 1030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239000" cy="4419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Also requires service providers/volunteer to make a report if there is a reason to believe that abuse or neglect possible occurred. Reports should be made without attempts to do any further investigation</a:t>
            </a:r>
          </a:p>
          <a:p>
            <a:pPr algn="ctr"/>
            <a:r>
              <a:rPr lang="en-US" dirty="0" smtClean="0"/>
              <a:t>If needed, service providers/volunteers may consult with the school’s Child Abuse Liaison. Liaisons cannot make the report to Department of Social Services on your behalf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Child Abuse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0" y="2133600"/>
            <a:ext cx="5867400" cy="3733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Coordinates support for students suspected of being abused or neglected</a:t>
            </a:r>
          </a:p>
          <a:p>
            <a:pPr algn="ctr"/>
            <a:r>
              <a:rPr lang="en-US" dirty="0" smtClean="0"/>
              <a:t>Acts as resource for information relating to child abuse and neglect reporting procedures</a:t>
            </a:r>
          </a:p>
          <a:p>
            <a:pPr algn="ctr"/>
            <a:r>
              <a:rPr lang="en-US" dirty="0" smtClean="0"/>
              <a:t>Assists with completion of child abuse reporting forms as needed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Reporting Child Abuse or Neglect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2057400"/>
            <a:ext cx="6976872" cy="3886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Make oral report immediately to Department of Social Services</a:t>
            </a:r>
          </a:p>
          <a:p>
            <a:pPr algn="ctr"/>
            <a:r>
              <a:rPr lang="en-US" dirty="0" smtClean="0"/>
              <a:t>Follow up with written report within 48 hours.</a:t>
            </a:r>
          </a:p>
          <a:p>
            <a:pPr algn="ctr"/>
            <a:r>
              <a:rPr lang="en-US" dirty="0" smtClean="0"/>
              <a:t>Tell administrator and child abuse liaison that a report was filed</a:t>
            </a:r>
          </a:p>
          <a:p>
            <a:pPr algn="ctr"/>
            <a:r>
              <a:rPr lang="en-US" dirty="0" smtClean="0"/>
              <a:t>Do not place copy of report in student educational record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Providers Code of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2286000"/>
            <a:ext cx="6824472" cy="3657600"/>
          </a:xfrm>
        </p:spPr>
        <p:txBody>
          <a:bodyPr/>
          <a:lstStyle/>
          <a:p>
            <a:pPr algn="ctr"/>
            <a:r>
              <a:rPr lang="en-US" dirty="0" smtClean="0"/>
              <a:t>Confidentiality: Any information you have access to in the school or classroom is confidential</a:t>
            </a:r>
          </a:p>
          <a:p>
            <a:pPr algn="ctr"/>
            <a:r>
              <a:rPr lang="en-US" dirty="0" smtClean="0"/>
              <a:t>As a service provider/volunteer, you are required to protect the confidentiality of all student information that you see or hear while volunteering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Unattended Children</a:t>
            </a:r>
            <a:br>
              <a:rPr lang="en-US" dirty="0" smtClean="0"/>
            </a:br>
            <a:r>
              <a:rPr lang="en-US" sz="1600" dirty="0" smtClean="0"/>
              <a:t>Department of Social Services</a:t>
            </a:r>
            <a:endParaRPr lang="en-US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0" y="2286000"/>
            <a:ext cx="6138672" cy="3276600"/>
          </a:xfrm>
        </p:spPr>
        <p:txBody>
          <a:bodyPr/>
          <a:lstStyle/>
          <a:p>
            <a:pPr algn="ctr"/>
            <a:r>
              <a:rPr lang="en-US" dirty="0" smtClean="0"/>
              <a:t>Children must be 8 years old to be left unattended for short periods of time</a:t>
            </a:r>
          </a:p>
          <a:p>
            <a:pPr algn="ctr"/>
            <a:r>
              <a:rPr lang="en-US" dirty="0" smtClean="0"/>
              <a:t>When an adult is not present, a child must be 13 years old to be in charge of siblings or other children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524000"/>
            <a:ext cx="7086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Information about Howard County Public School System Board of Education Policy 1030 Child Abuse and Neglect may be found on our website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www.hcpss.org 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</TotalTime>
  <Words>328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MD State Law &amp; HCPSS Policy 1030</vt:lpstr>
      <vt:lpstr>MD State Law &amp; HCPSS Policy 1030</vt:lpstr>
      <vt:lpstr>Role of Child Abuse Liaison</vt:lpstr>
      <vt:lpstr>Reporting Child Abuse or Neglect </vt:lpstr>
      <vt:lpstr>Service Providers Code of Ethics</vt:lpstr>
      <vt:lpstr>Unattended Children Department of Social Services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 State Law &amp; HCPSS Policy 1030</dc:title>
  <dc:creator>mfreiert</dc:creator>
  <cp:lastModifiedBy>Michelle Lamon</cp:lastModifiedBy>
  <cp:revision>6</cp:revision>
  <dcterms:created xsi:type="dcterms:W3CDTF">2013-08-02T12:33:27Z</dcterms:created>
  <dcterms:modified xsi:type="dcterms:W3CDTF">2013-08-02T12:33:54Z</dcterms:modified>
</cp:coreProperties>
</file>